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78" r:id="rId3"/>
    <p:sldId id="262" r:id="rId4"/>
    <p:sldId id="276" r:id="rId5"/>
    <p:sldId id="260" r:id="rId6"/>
    <p:sldId id="261" r:id="rId7"/>
    <p:sldId id="263" r:id="rId8"/>
    <p:sldId id="281" r:id="rId9"/>
    <p:sldId id="279" r:id="rId10"/>
    <p:sldId id="265" r:id="rId11"/>
    <p:sldId id="266" r:id="rId12"/>
    <p:sldId id="280" r:id="rId13"/>
    <p:sldId id="267" r:id="rId14"/>
    <p:sldId id="269" r:id="rId15"/>
    <p:sldId id="271" r:id="rId16"/>
    <p:sldId id="272" r:id="rId17"/>
    <p:sldId id="28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brary@KMA.EDU" initials="l" lastIdx="1" clrIdx="0">
    <p:extLst>
      <p:ext uri="{19B8F6BF-5375-455C-9EA6-DF929625EA0E}">
        <p15:presenceInfo xmlns:p15="http://schemas.microsoft.com/office/powerpoint/2012/main" userId="S-1-5-21-1993962763-813497703-854245398-28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6" autoAdjust="0"/>
    <p:restoredTop sz="94660"/>
  </p:normalViewPr>
  <p:slideViewPr>
    <p:cSldViewPr snapToGrid="0">
      <p:cViewPr varScale="1">
        <p:scale>
          <a:sx n="61" d="100"/>
          <a:sy n="61" d="100"/>
        </p:scale>
        <p:origin x="5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5C0563-7384-4B9D-B882-33F0D01F160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608649B-3C36-48E5-806A-56D832B1725C}">
      <dgm:prSet phldrT="[Текст]" custT="1"/>
      <dgm:spPr>
        <a:solidFill>
          <a:schemeClr val="tx2"/>
        </a:solidFill>
        <a:ln>
          <a:solidFill>
            <a:schemeClr val="bg2">
              <a:lumMod val="75000"/>
            </a:schemeClr>
          </a:solidFill>
        </a:ln>
        <a:effectLst/>
      </dgm:spPr>
      <dgm:t>
        <a:bodyPr/>
        <a:lstStyle/>
        <a:p>
          <a:r>
            <a:rPr lang="uk-UA" sz="40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Бібліотека допомагає навчатися доброчесно</a:t>
          </a:r>
        </a:p>
      </dgm:t>
    </dgm:pt>
    <dgm:pt modelId="{E76C4F70-AABA-4F9B-9EC7-6C9692920CA9}" type="parTrans" cxnId="{A7A3AAAF-78CA-44B4-A194-6C3D0947553F}">
      <dgm:prSet/>
      <dgm:spPr/>
      <dgm:t>
        <a:bodyPr/>
        <a:lstStyle/>
        <a:p>
          <a:endParaRPr lang="uk-UA"/>
        </a:p>
      </dgm:t>
    </dgm:pt>
    <dgm:pt modelId="{3EB7F38C-60E6-428C-9523-4EA5DE44A2E2}" type="sibTrans" cxnId="{A7A3AAAF-78CA-44B4-A194-6C3D0947553F}">
      <dgm:prSet/>
      <dgm:spPr/>
      <dgm:t>
        <a:bodyPr/>
        <a:lstStyle/>
        <a:p>
          <a:endParaRPr lang="uk-UA"/>
        </a:p>
      </dgm:t>
    </dgm:pt>
    <dgm:pt modelId="{0BA7033D-2C07-4D97-87BB-F4CE8C5A4B0B}">
      <dgm:prSet phldrT="[Текст]" custT="1"/>
      <dgm:spPr>
        <a:solidFill>
          <a:schemeClr val="tx2"/>
        </a:solidFill>
        <a:ln>
          <a:solidFill>
            <a:schemeClr val="accent1"/>
          </a:solidFill>
        </a:ln>
      </dgm:spPr>
      <dgm:t>
        <a:bodyPr/>
        <a:lstStyle/>
        <a:p>
          <a:r>
            <a: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Знайти інформацію</a:t>
          </a:r>
        </a:p>
      </dgm:t>
    </dgm:pt>
    <dgm:pt modelId="{1B50FB68-95B6-4C53-B162-67C6EC53F6CC}" type="parTrans" cxnId="{79F707F0-E8D9-4D89-B97E-3E05F6889FDE}">
      <dgm:prSet/>
      <dgm:spPr/>
      <dgm:t>
        <a:bodyPr/>
        <a:lstStyle/>
        <a:p>
          <a:endParaRPr lang="uk-UA"/>
        </a:p>
      </dgm:t>
    </dgm:pt>
    <dgm:pt modelId="{D8027253-F26B-45B2-9F3E-D6565951CF20}" type="sibTrans" cxnId="{79F707F0-E8D9-4D89-B97E-3E05F6889FDE}">
      <dgm:prSet/>
      <dgm:spPr/>
      <dgm:t>
        <a:bodyPr/>
        <a:lstStyle/>
        <a:p>
          <a:endParaRPr lang="uk-UA"/>
        </a:p>
      </dgm:t>
    </dgm:pt>
    <dgm:pt modelId="{6686A5B6-4B62-488D-BFE3-29F01782A82C}">
      <dgm:prSet phldrT="[Текст]" custT="1"/>
      <dgm:spPr>
        <a:solidFill>
          <a:schemeClr val="tx2"/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Обрати надійні джерела </a:t>
          </a:r>
        </a:p>
      </dgm:t>
    </dgm:pt>
    <dgm:pt modelId="{B753A680-F577-4AF0-9043-2A5FB7543BE2}" type="parTrans" cxnId="{BD62DBCB-748D-496B-8C25-F09C40515531}">
      <dgm:prSet/>
      <dgm:spPr/>
      <dgm:t>
        <a:bodyPr/>
        <a:lstStyle/>
        <a:p>
          <a:endParaRPr lang="uk-UA"/>
        </a:p>
      </dgm:t>
    </dgm:pt>
    <dgm:pt modelId="{0F1474D1-850F-473A-B73F-520A0B9C4686}" type="sibTrans" cxnId="{BD62DBCB-748D-496B-8C25-F09C40515531}">
      <dgm:prSet/>
      <dgm:spPr/>
      <dgm:t>
        <a:bodyPr/>
        <a:lstStyle/>
        <a:p>
          <a:endParaRPr lang="uk-UA"/>
        </a:p>
      </dgm:t>
    </dgm:pt>
    <dgm:pt modelId="{FDA3F744-1A60-45D9-989B-CECED73E4D55}">
      <dgm:prSet phldrT="[Текст]" custT="1"/>
      <dgm:spPr>
        <a:solidFill>
          <a:schemeClr val="tx2"/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Правильно цитувати</a:t>
          </a:r>
        </a:p>
      </dgm:t>
    </dgm:pt>
    <dgm:pt modelId="{A1F48F8E-E1FD-4277-A176-31CC220F57B9}" type="parTrans" cxnId="{631E3830-C851-4AF8-9FA3-A2B890CB77E1}">
      <dgm:prSet/>
      <dgm:spPr/>
      <dgm:t>
        <a:bodyPr/>
        <a:lstStyle/>
        <a:p>
          <a:endParaRPr lang="uk-UA"/>
        </a:p>
      </dgm:t>
    </dgm:pt>
    <dgm:pt modelId="{48551373-ED2B-4F1F-AFA3-720B1667AE6E}" type="sibTrans" cxnId="{631E3830-C851-4AF8-9FA3-A2B890CB77E1}">
      <dgm:prSet/>
      <dgm:spPr/>
      <dgm:t>
        <a:bodyPr/>
        <a:lstStyle/>
        <a:p>
          <a:endParaRPr lang="uk-UA"/>
        </a:p>
      </dgm:t>
    </dgm:pt>
    <dgm:pt modelId="{0B28E822-70F0-4B86-B188-E52762B78528}">
      <dgm:prSet phldrT="[Текст]" custT="1"/>
      <dgm:spPr>
        <a:solidFill>
          <a:schemeClr val="tx2"/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 algn="ctr"/>
          <a:r>
            <a: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Скласти список використаних джерел</a:t>
          </a:r>
        </a:p>
      </dgm:t>
    </dgm:pt>
    <dgm:pt modelId="{E41DCC09-AC54-4009-88BF-139ECFBC0CE3}" type="parTrans" cxnId="{292DDF40-CB86-40D5-AFE2-8363B7644722}">
      <dgm:prSet/>
      <dgm:spPr/>
      <dgm:t>
        <a:bodyPr/>
        <a:lstStyle/>
        <a:p>
          <a:endParaRPr lang="uk-UA"/>
        </a:p>
      </dgm:t>
    </dgm:pt>
    <dgm:pt modelId="{026DFEAE-D73A-45F7-A8A1-A081A291F688}" type="sibTrans" cxnId="{292DDF40-CB86-40D5-AFE2-8363B7644722}">
      <dgm:prSet/>
      <dgm:spPr/>
      <dgm:t>
        <a:bodyPr/>
        <a:lstStyle/>
        <a:p>
          <a:endParaRPr lang="uk-UA"/>
        </a:p>
      </dgm:t>
    </dgm:pt>
    <dgm:pt modelId="{370F25DC-FDB2-4495-9A9D-BD1C7275C848}">
      <dgm:prSet phldrT="[Текст]" custT="1"/>
      <dgm:spPr>
        <a:solidFill>
          <a:schemeClr val="tx2"/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Уникнути плагіату</a:t>
          </a:r>
        </a:p>
      </dgm:t>
    </dgm:pt>
    <dgm:pt modelId="{49501DFB-7EF8-402B-A4AE-93AA5DF863BF}" type="parTrans" cxnId="{0509741A-EABA-4A2D-9D45-C4F51EFE2DEA}">
      <dgm:prSet/>
      <dgm:spPr/>
      <dgm:t>
        <a:bodyPr/>
        <a:lstStyle/>
        <a:p>
          <a:endParaRPr lang="uk-UA"/>
        </a:p>
      </dgm:t>
    </dgm:pt>
    <dgm:pt modelId="{0561CA80-881C-4401-9D5D-A0BB97F8C5FE}" type="sibTrans" cxnId="{0509741A-EABA-4A2D-9D45-C4F51EFE2DEA}">
      <dgm:prSet/>
      <dgm:spPr/>
      <dgm:t>
        <a:bodyPr/>
        <a:lstStyle/>
        <a:p>
          <a:endParaRPr lang="uk-UA"/>
        </a:p>
      </dgm:t>
    </dgm:pt>
    <dgm:pt modelId="{5C7E0C8E-0645-4389-8C1D-00FBFC264C89}">
      <dgm:prSet phldrT="[Текст]" custT="1"/>
      <dgm:spPr>
        <a:solidFill>
          <a:schemeClr val="tx2"/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Користуватися електронними  ресурсами</a:t>
          </a:r>
        </a:p>
      </dgm:t>
    </dgm:pt>
    <dgm:pt modelId="{0589AE3E-875E-4A24-BA9D-798CA3427F68}" type="parTrans" cxnId="{9D63EB10-9E9F-4EEB-BBE6-9CD3BE3E49F5}">
      <dgm:prSet/>
      <dgm:spPr/>
      <dgm:t>
        <a:bodyPr/>
        <a:lstStyle/>
        <a:p>
          <a:endParaRPr lang="uk-UA"/>
        </a:p>
      </dgm:t>
    </dgm:pt>
    <dgm:pt modelId="{FEDEF579-D75F-427A-936C-7F78A68D4444}" type="sibTrans" cxnId="{9D63EB10-9E9F-4EEB-BBE6-9CD3BE3E49F5}">
      <dgm:prSet/>
      <dgm:spPr/>
      <dgm:t>
        <a:bodyPr/>
        <a:lstStyle/>
        <a:p>
          <a:endParaRPr lang="uk-UA"/>
        </a:p>
      </dgm:t>
    </dgm:pt>
    <dgm:pt modelId="{16EE7B15-03A0-46B4-902D-FB90F160AB98}">
      <dgm:prSet/>
      <dgm:spPr/>
    </dgm:pt>
    <dgm:pt modelId="{7D999A7E-CE9E-476C-9E5B-929E45A6FD85}" type="parTrans" cxnId="{757C1FB3-609A-45EA-8236-7EDB3894402F}">
      <dgm:prSet/>
      <dgm:spPr/>
      <dgm:t>
        <a:bodyPr/>
        <a:lstStyle/>
        <a:p>
          <a:endParaRPr lang="uk-UA"/>
        </a:p>
      </dgm:t>
    </dgm:pt>
    <dgm:pt modelId="{FA27FBF5-CF38-49F7-8D5E-D4E774E2F169}" type="sibTrans" cxnId="{757C1FB3-609A-45EA-8236-7EDB3894402F}">
      <dgm:prSet/>
      <dgm:spPr/>
      <dgm:t>
        <a:bodyPr/>
        <a:lstStyle/>
        <a:p>
          <a:endParaRPr lang="uk-UA"/>
        </a:p>
      </dgm:t>
    </dgm:pt>
    <dgm:pt modelId="{06417A86-0F0A-440C-A01F-92E95DDFE696}">
      <dgm:prSet/>
      <dgm:spPr/>
    </dgm:pt>
    <dgm:pt modelId="{37C681FE-5318-4C0E-83D0-1D0588DB5ACC}" type="parTrans" cxnId="{C25B8244-9F70-47B2-B789-D1888C6D3F9B}">
      <dgm:prSet/>
      <dgm:spPr/>
      <dgm:t>
        <a:bodyPr/>
        <a:lstStyle/>
        <a:p>
          <a:endParaRPr lang="uk-UA"/>
        </a:p>
      </dgm:t>
    </dgm:pt>
    <dgm:pt modelId="{D00EA3DC-F667-46C7-B813-DE39E77CAD77}" type="sibTrans" cxnId="{C25B8244-9F70-47B2-B789-D1888C6D3F9B}">
      <dgm:prSet/>
      <dgm:spPr/>
      <dgm:t>
        <a:bodyPr/>
        <a:lstStyle/>
        <a:p>
          <a:endParaRPr lang="uk-UA"/>
        </a:p>
      </dgm:t>
    </dgm:pt>
    <dgm:pt modelId="{B89FC9D0-83B2-442F-AC68-BDE5213DCC37}">
      <dgm:prSet/>
      <dgm:spPr/>
    </dgm:pt>
    <dgm:pt modelId="{76BC0BA3-B27F-41A9-A189-61BA56C19649}" type="parTrans" cxnId="{0877C8BE-B2A0-4959-BF5A-70F5E034E28C}">
      <dgm:prSet/>
      <dgm:spPr/>
      <dgm:t>
        <a:bodyPr/>
        <a:lstStyle/>
        <a:p>
          <a:endParaRPr lang="uk-UA"/>
        </a:p>
      </dgm:t>
    </dgm:pt>
    <dgm:pt modelId="{2D83312D-5B54-4B55-9511-05898498E174}" type="sibTrans" cxnId="{0877C8BE-B2A0-4959-BF5A-70F5E034E28C}">
      <dgm:prSet/>
      <dgm:spPr/>
      <dgm:t>
        <a:bodyPr/>
        <a:lstStyle/>
        <a:p>
          <a:endParaRPr lang="uk-UA"/>
        </a:p>
      </dgm:t>
    </dgm:pt>
    <dgm:pt modelId="{D4D9F29D-CF87-4A70-871E-1EF662B8BD84}">
      <dgm:prSet custT="1"/>
      <dgm:spPr/>
    </dgm:pt>
    <dgm:pt modelId="{541F63B6-1EB7-486C-9636-74DF7A34F5A3}" type="parTrans" cxnId="{DF6BA0AB-DB53-4D2E-A43E-422DAEA5F503}">
      <dgm:prSet/>
      <dgm:spPr/>
      <dgm:t>
        <a:bodyPr/>
        <a:lstStyle/>
        <a:p>
          <a:endParaRPr lang="uk-UA"/>
        </a:p>
      </dgm:t>
    </dgm:pt>
    <dgm:pt modelId="{A3135C7C-9E40-47C0-8A38-CA849C500C4B}" type="sibTrans" cxnId="{DF6BA0AB-DB53-4D2E-A43E-422DAEA5F503}">
      <dgm:prSet/>
      <dgm:spPr/>
      <dgm:t>
        <a:bodyPr/>
        <a:lstStyle/>
        <a:p>
          <a:endParaRPr lang="uk-UA"/>
        </a:p>
      </dgm:t>
    </dgm:pt>
    <dgm:pt modelId="{64E8117A-615E-48D4-B6BF-F52139EF2A0E}" type="pres">
      <dgm:prSet presAssocID="{025C0563-7384-4B9D-B882-33F0D01F160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C4D34C2-A5DE-4BE5-A03A-0F2776D9A4A1}" type="pres">
      <dgm:prSet presAssocID="{9608649B-3C36-48E5-806A-56D832B1725C}" presName="singleCycle" presStyleCnt="0"/>
      <dgm:spPr/>
    </dgm:pt>
    <dgm:pt modelId="{51E75102-E797-4B7C-9DB6-0A004A65F5C1}" type="pres">
      <dgm:prSet presAssocID="{9608649B-3C36-48E5-806A-56D832B1725C}" presName="singleCenter" presStyleLbl="node1" presStyleIdx="0" presStyleCnt="7" custScaleX="333904" custScaleY="98785" custLinFactNeighborX="-887" custLinFactNeighborY="-604">
        <dgm:presLayoutVars>
          <dgm:chMax val="7"/>
          <dgm:chPref val="7"/>
        </dgm:presLayoutVars>
      </dgm:prSet>
      <dgm:spPr/>
    </dgm:pt>
    <dgm:pt modelId="{845BB0D5-22FC-4703-BC8B-4A6652314466}" type="pres">
      <dgm:prSet presAssocID="{1B50FB68-95B6-4C53-B162-67C6EC53F6CC}" presName="Name56" presStyleLbl="parChTrans1D2" presStyleIdx="0" presStyleCnt="6"/>
      <dgm:spPr/>
    </dgm:pt>
    <dgm:pt modelId="{098D209A-8EC3-40BE-BB01-F5189ACFEB70}" type="pres">
      <dgm:prSet presAssocID="{0BA7033D-2C07-4D97-87BB-F4CE8C5A4B0B}" presName="text0" presStyleLbl="node1" presStyleIdx="1" presStyleCnt="7" custScaleX="163591" custScaleY="75110" custRadScaleRad="96633" custRadScaleInc="-1561">
        <dgm:presLayoutVars>
          <dgm:bulletEnabled val="1"/>
        </dgm:presLayoutVars>
      </dgm:prSet>
      <dgm:spPr/>
    </dgm:pt>
    <dgm:pt modelId="{68881B36-3962-4DCC-A055-E91231A5FFBE}" type="pres">
      <dgm:prSet presAssocID="{B753A680-F577-4AF0-9043-2A5FB7543BE2}" presName="Name56" presStyleLbl="parChTrans1D2" presStyleIdx="1" presStyleCnt="6"/>
      <dgm:spPr/>
    </dgm:pt>
    <dgm:pt modelId="{3FB6F054-943A-4E48-8E85-B782F31805E4}" type="pres">
      <dgm:prSet presAssocID="{6686A5B6-4B62-488D-BFE3-29F01782A82C}" presName="text0" presStyleLbl="node1" presStyleIdx="2" presStyleCnt="7" custScaleX="183747" custScaleY="84721" custRadScaleRad="150948" custRadScaleInc="-1952">
        <dgm:presLayoutVars>
          <dgm:bulletEnabled val="1"/>
        </dgm:presLayoutVars>
      </dgm:prSet>
      <dgm:spPr/>
    </dgm:pt>
    <dgm:pt modelId="{CDBA471A-CF71-4A56-B467-922F2867D749}" type="pres">
      <dgm:prSet presAssocID="{A1F48F8E-E1FD-4277-A176-31CC220F57B9}" presName="Name56" presStyleLbl="parChTrans1D2" presStyleIdx="2" presStyleCnt="6"/>
      <dgm:spPr/>
    </dgm:pt>
    <dgm:pt modelId="{7E059A97-C2EC-43B3-8A64-639EA7A358A8}" type="pres">
      <dgm:prSet presAssocID="{FDA3F744-1A60-45D9-989B-CECED73E4D55}" presName="text0" presStyleLbl="node1" presStyleIdx="3" presStyleCnt="7" custScaleX="169535" custScaleY="81294" custRadScaleRad="170139" custRadScaleInc="3175">
        <dgm:presLayoutVars>
          <dgm:bulletEnabled val="1"/>
        </dgm:presLayoutVars>
      </dgm:prSet>
      <dgm:spPr/>
    </dgm:pt>
    <dgm:pt modelId="{CDD045CD-E640-4620-8408-E41A7CD292B6}" type="pres">
      <dgm:prSet presAssocID="{E41DCC09-AC54-4009-88BF-139ECFBC0CE3}" presName="Name56" presStyleLbl="parChTrans1D2" presStyleIdx="3" presStyleCnt="6"/>
      <dgm:spPr/>
    </dgm:pt>
    <dgm:pt modelId="{FA7B6634-4B9F-40E5-8C81-912EB0171FF0}" type="pres">
      <dgm:prSet presAssocID="{0B28E822-70F0-4B86-B188-E52762B78528}" presName="text0" presStyleLbl="node1" presStyleIdx="4" presStyleCnt="7" custScaleX="186850" custScaleY="102788" custRadScaleRad="147694" custRadScaleInc="0">
        <dgm:presLayoutVars>
          <dgm:bulletEnabled val="1"/>
        </dgm:presLayoutVars>
      </dgm:prSet>
      <dgm:spPr/>
    </dgm:pt>
    <dgm:pt modelId="{8C4566E8-DB2B-4533-A15C-46F7039BE9B4}" type="pres">
      <dgm:prSet presAssocID="{49501DFB-7EF8-402B-A4AE-93AA5DF863BF}" presName="Name56" presStyleLbl="parChTrans1D2" presStyleIdx="4" presStyleCnt="6"/>
      <dgm:spPr/>
    </dgm:pt>
    <dgm:pt modelId="{02C2358A-1F25-465D-A427-9E6877FEF8B5}" type="pres">
      <dgm:prSet presAssocID="{370F25DC-FDB2-4495-9A9D-BD1C7275C848}" presName="text0" presStyleLbl="node1" presStyleIdx="5" presStyleCnt="7" custScaleX="173615" custScaleY="91212" custRadScaleRad="179211" custRadScaleInc="2756">
        <dgm:presLayoutVars>
          <dgm:bulletEnabled val="1"/>
        </dgm:presLayoutVars>
      </dgm:prSet>
      <dgm:spPr/>
    </dgm:pt>
    <dgm:pt modelId="{7A56E73E-2ECD-4B4E-9212-FC12EF8E7E54}" type="pres">
      <dgm:prSet presAssocID="{0589AE3E-875E-4A24-BA9D-798CA3427F68}" presName="Name56" presStyleLbl="parChTrans1D2" presStyleIdx="5" presStyleCnt="6"/>
      <dgm:spPr/>
    </dgm:pt>
    <dgm:pt modelId="{3EC1E301-85C1-42C8-80B8-F854272F9D47}" type="pres">
      <dgm:prSet presAssocID="{5C7E0C8E-0645-4389-8C1D-00FBFC264C89}" presName="text0" presStyleLbl="node1" presStyleIdx="6" presStyleCnt="7" custScaleX="173289" custScaleY="84888" custRadScaleRad="171721" custRadScaleInc="-17252">
        <dgm:presLayoutVars>
          <dgm:bulletEnabled val="1"/>
        </dgm:presLayoutVars>
      </dgm:prSet>
      <dgm:spPr/>
    </dgm:pt>
  </dgm:ptLst>
  <dgm:cxnLst>
    <dgm:cxn modelId="{ED8D5E01-E1A8-43AD-82FC-2FF7958E90AC}" type="presOf" srcId="{025C0563-7384-4B9D-B882-33F0D01F1603}" destId="{64E8117A-615E-48D4-B6BF-F52139EF2A0E}" srcOrd="0" destOrd="0" presId="urn:microsoft.com/office/officeart/2008/layout/RadialCluster"/>
    <dgm:cxn modelId="{9D63EB10-9E9F-4EEB-BBE6-9CD3BE3E49F5}" srcId="{9608649B-3C36-48E5-806A-56D832B1725C}" destId="{5C7E0C8E-0645-4389-8C1D-00FBFC264C89}" srcOrd="5" destOrd="0" parTransId="{0589AE3E-875E-4A24-BA9D-798CA3427F68}" sibTransId="{FEDEF579-D75F-427A-936C-7F78A68D4444}"/>
    <dgm:cxn modelId="{0509741A-EABA-4A2D-9D45-C4F51EFE2DEA}" srcId="{9608649B-3C36-48E5-806A-56D832B1725C}" destId="{370F25DC-FDB2-4495-9A9D-BD1C7275C848}" srcOrd="4" destOrd="0" parTransId="{49501DFB-7EF8-402B-A4AE-93AA5DF863BF}" sibTransId="{0561CA80-881C-4401-9D5D-A0BB97F8C5FE}"/>
    <dgm:cxn modelId="{631E3830-C851-4AF8-9FA3-A2B890CB77E1}" srcId="{9608649B-3C36-48E5-806A-56D832B1725C}" destId="{FDA3F744-1A60-45D9-989B-CECED73E4D55}" srcOrd="2" destOrd="0" parTransId="{A1F48F8E-E1FD-4277-A176-31CC220F57B9}" sibTransId="{48551373-ED2B-4F1F-AFA3-720B1667AE6E}"/>
    <dgm:cxn modelId="{0BB98737-E3CA-49B5-8DB6-26D3BE7D4CBA}" type="presOf" srcId="{0B28E822-70F0-4B86-B188-E52762B78528}" destId="{FA7B6634-4B9F-40E5-8C81-912EB0171FF0}" srcOrd="0" destOrd="0" presId="urn:microsoft.com/office/officeart/2008/layout/RadialCluster"/>
    <dgm:cxn modelId="{292DDF40-CB86-40D5-AFE2-8363B7644722}" srcId="{9608649B-3C36-48E5-806A-56D832B1725C}" destId="{0B28E822-70F0-4B86-B188-E52762B78528}" srcOrd="3" destOrd="0" parTransId="{E41DCC09-AC54-4009-88BF-139ECFBC0CE3}" sibTransId="{026DFEAE-D73A-45F7-A8A1-A081A291F688}"/>
    <dgm:cxn modelId="{5390075D-891C-42F0-9E8F-D6EB818EA8A6}" type="presOf" srcId="{6686A5B6-4B62-488D-BFE3-29F01782A82C}" destId="{3FB6F054-943A-4E48-8E85-B782F31805E4}" srcOrd="0" destOrd="0" presId="urn:microsoft.com/office/officeart/2008/layout/RadialCluster"/>
    <dgm:cxn modelId="{B43E4260-0404-4769-8476-67FEEE809EAC}" type="presOf" srcId="{E41DCC09-AC54-4009-88BF-139ECFBC0CE3}" destId="{CDD045CD-E640-4620-8408-E41A7CD292B6}" srcOrd="0" destOrd="0" presId="urn:microsoft.com/office/officeart/2008/layout/RadialCluster"/>
    <dgm:cxn modelId="{C25B8244-9F70-47B2-B789-D1888C6D3F9B}" srcId="{025C0563-7384-4B9D-B882-33F0D01F1603}" destId="{06417A86-0F0A-440C-A01F-92E95DDFE696}" srcOrd="3" destOrd="0" parTransId="{37C681FE-5318-4C0E-83D0-1D0588DB5ACC}" sibTransId="{D00EA3DC-F667-46C7-B813-DE39E77CAD77}"/>
    <dgm:cxn modelId="{ABA19E4E-CD77-4B34-95E1-7A1AF6C70A24}" type="presOf" srcId="{FDA3F744-1A60-45D9-989B-CECED73E4D55}" destId="{7E059A97-C2EC-43B3-8A64-639EA7A358A8}" srcOrd="0" destOrd="0" presId="urn:microsoft.com/office/officeart/2008/layout/RadialCluster"/>
    <dgm:cxn modelId="{86B62773-DE28-42B5-8D4F-9F3B4BD12A2E}" type="presOf" srcId="{370F25DC-FDB2-4495-9A9D-BD1C7275C848}" destId="{02C2358A-1F25-465D-A427-9E6877FEF8B5}" srcOrd="0" destOrd="0" presId="urn:microsoft.com/office/officeart/2008/layout/RadialCluster"/>
    <dgm:cxn modelId="{296A5F78-D2BA-48AE-A8FC-15905EF69DAD}" type="presOf" srcId="{49501DFB-7EF8-402B-A4AE-93AA5DF863BF}" destId="{8C4566E8-DB2B-4533-A15C-46F7039BE9B4}" srcOrd="0" destOrd="0" presId="urn:microsoft.com/office/officeart/2008/layout/RadialCluster"/>
    <dgm:cxn modelId="{DF6BA0AB-DB53-4D2E-A43E-422DAEA5F503}" srcId="{025C0563-7384-4B9D-B882-33F0D01F1603}" destId="{D4D9F29D-CF87-4A70-871E-1EF662B8BD84}" srcOrd="1" destOrd="0" parTransId="{541F63B6-1EB7-486C-9636-74DF7A34F5A3}" sibTransId="{A3135C7C-9E40-47C0-8A38-CA849C500C4B}"/>
    <dgm:cxn modelId="{A7A3AAAF-78CA-44B4-A194-6C3D0947553F}" srcId="{025C0563-7384-4B9D-B882-33F0D01F1603}" destId="{9608649B-3C36-48E5-806A-56D832B1725C}" srcOrd="0" destOrd="0" parTransId="{E76C4F70-AABA-4F9B-9EC7-6C9692920CA9}" sibTransId="{3EB7F38C-60E6-428C-9523-4EA5DE44A2E2}"/>
    <dgm:cxn modelId="{757C1FB3-609A-45EA-8236-7EDB3894402F}" srcId="{025C0563-7384-4B9D-B882-33F0D01F1603}" destId="{16EE7B15-03A0-46B4-902D-FB90F160AB98}" srcOrd="2" destOrd="0" parTransId="{7D999A7E-CE9E-476C-9E5B-929E45A6FD85}" sibTransId="{FA27FBF5-CF38-49F7-8D5E-D4E774E2F169}"/>
    <dgm:cxn modelId="{088387BD-32B3-4397-80B3-E088D717D9FF}" type="presOf" srcId="{1B50FB68-95B6-4C53-B162-67C6EC53F6CC}" destId="{845BB0D5-22FC-4703-BC8B-4A6652314466}" srcOrd="0" destOrd="0" presId="urn:microsoft.com/office/officeart/2008/layout/RadialCluster"/>
    <dgm:cxn modelId="{0877C8BE-B2A0-4959-BF5A-70F5E034E28C}" srcId="{025C0563-7384-4B9D-B882-33F0D01F1603}" destId="{B89FC9D0-83B2-442F-AC68-BDE5213DCC37}" srcOrd="4" destOrd="0" parTransId="{76BC0BA3-B27F-41A9-A189-61BA56C19649}" sibTransId="{2D83312D-5B54-4B55-9511-05898498E174}"/>
    <dgm:cxn modelId="{007ECCC2-3616-41FD-BF75-25485D07C2B3}" type="presOf" srcId="{A1F48F8E-E1FD-4277-A176-31CC220F57B9}" destId="{CDBA471A-CF71-4A56-B467-922F2867D749}" srcOrd="0" destOrd="0" presId="urn:microsoft.com/office/officeart/2008/layout/RadialCluster"/>
    <dgm:cxn modelId="{BD62DBCB-748D-496B-8C25-F09C40515531}" srcId="{9608649B-3C36-48E5-806A-56D832B1725C}" destId="{6686A5B6-4B62-488D-BFE3-29F01782A82C}" srcOrd="1" destOrd="0" parTransId="{B753A680-F577-4AF0-9043-2A5FB7543BE2}" sibTransId="{0F1474D1-850F-473A-B73F-520A0B9C4686}"/>
    <dgm:cxn modelId="{83E018D7-4BCC-42A8-9FD7-D0F9B1BFDC55}" type="presOf" srcId="{5C7E0C8E-0645-4389-8C1D-00FBFC264C89}" destId="{3EC1E301-85C1-42C8-80B8-F854272F9D47}" srcOrd="0" destOrd="0" presId="urn:microsoft.com/office/officeart/2008/layout/RadialCluster"/>
    <dgm:cxn modelId="{79F707F0-E8D9-4D89-B97E-3E05F6889FDE}" srcId="{9608649B-3C36-48E5-806A-56D832B1725C}" destId="{0BA7033D-2C07-4D97-87BB-F4CE8C5A4B0B}" srcOrd="0" destOrd="0" parTransId="{1B50FB68-95B6-4C53-B162-67C6EC53F6CC}" sibTransId="{D8027253-F26B-45B2-9F3E-D6565951CF20}"/>
    <dgm:cxn modelId="{CCC8E0F3-B811-49E1-B8CD-D2812B7D9BC3}" type="presOf" srcId="{0589AE3E-875E-4A24-BA9D-798CA3427F68}" destId="{7A56E73E-2ECD-4B4E-9212-FC12EF8E7E54}" srcOrd="0" destOrd="0" presId="urn:microsoft.com/office/officeart/2008/layout/RadialCluster"/>
    <dgm:cxn modelId="{F6602EF9-E75A-4FBE-A54E-E7766658D31C}" type="presOf" srcId="{9608649B-3C36-48E5-806A-56D832B1725C}" destId="{51E75102-E797-4B7C-9DB6-0A004A65F5C1}" srcOrd="0" destOrd="0" presId="urn:microsoft.com/office/officeart/2008/layout/RadialCluster"/>
    <dgm:cxn modelId="{E66AFFFD-EDC1-4A2C-8AF5-3913CB6F5511}" type="presOf" srcId="{B753A680-F577-4AF0-9043-2A5FB7543BE2}" destId="{68881B36-3962-4DCC-A055-E91231A5FFBE}" srcOrd="0" destOrd="0" presId="urn:microsoft.com/office/officeart/2008/layout/RadialCluster"/>
    <dgm:cxn modelId="{6E5830FF-6688-42B1-AC07-FCCDFBB6E859}" type="presOf" srcId="{0BA7033D-2C07-4D97-87BB-F4CE8C5A4B0B}" destId="{098D209A-8EC3-40BE-BB01-F5189ACFEB70}" srcOrd="0" destOrd="0" presId="urn:microsoft.com/office/officeart/2008/layout/RadialCluster"/>
    <dgm:cxn modelId="{A04D3BCA-12BC-4BBE-8050-56A28383931B}" type="presParOf" srcId="{64E8117A-615E-48D4-B6BF-F52139EF2A0E}" destId="{AC4D34C2-A5DE-4BE5-A03A-0F2776D9A4A1}" srcOrd="0" destOrd="0" presId="urn:microsoft.com/office/officeart/2008/layout/RadialCluster"/>
    <dgm:cxn modelId="{A9F379F4-07B0-4DD6-B3C0-7CDA2420EA8C}" type="presParOf" srcId="{AC4D34C2-A5DE-4BE5-A03A-0F2776D9A4A1}" destId="{51E75102-E797-4B7C-9DB6-0A004A65F5C1}" srcOrd="0" destOrd="0" presId="urn:microsoft.com/office/officeart/2008/layout/RadialCluster"/>
    <dgm:cxn modelId="{633C5D95-57E7-4A17-9504-79B62131B552}" type="presParOf" srcId="{AC4D34C2-A5DE-4BE5-A03A-0F2776D9A4A1}" destId="{845BB0D5-22FC-4703-BC8B-4A6652314466}" srcOrd="1" destOrd="0" presId="urn:microsoft.com/office/officeart/2008/layout/RadialCluster"/>
    <dgm:cxn modelId="{7D85B301-2951-485F-9B48-F85A8444029F}" type="presParOf" srcId="{AC4D34C2-A5DE-4BE5-A03A-0F2776D9A4A1}" destId="{098D209A-8EC3-40BE-BB01-F5189ACFEB70}" srcOrd="2" destOrd="0" presId="urn:microsoft.com/office/officeart/2008/layout/RadialCluster"/>
    <dgm:cxn modelId="{0651F130-9C72-404A-8633-8E13D6DD01CC}" type="presParOf" srcId="{AC4D34C2-A5DE-4BE5-A03A-0F2776D9A4A1}" destId="{68881B36-3962-4DCC-A055-E91231A5FFBE}" srcOrd="3" destOrd="0" presId="urn:microsoft.com/office/officeart/2008/layout/RadialCluster"/>
    <dgm:cxn modelId="{AC51AB40-135C-41DA-ADB0-DA1865303242}" type="presParOf" srcId="{AC4D34C2-A5DE-4BE5-A03A-0F2776D9A4A1}" destId="{3FB6F054-943A-4E48-8E85-B782F31805E4}" srcOrd="4" destOrd="0" presId="urn:microsoft.com/office/officeart/2008/layout/RadialCluster"/>
    <dgm:cxn modelId="{9AFDE2A0-933B-48FD-861F-69EB17BF0FA3}" type="presParOf" srcId="{AC4D34C2-A5DE-4BE5-A03A-0F2776D9A4A1}" destId="{CDBA471A-CF71-4A56-B467-922F2867D749}" srcOrd="5" destOrd="0" presId="urn:microsoft.com/office/officeart/2008/layout/RadialCluster"/>
    <dgm:cxn modelId="{BD00E46C-BA21-4545-8D1B-F7086B8AD085}" type="presParOf" srcId="{AC4D34C2-A5DE-4BE5-A03A-0F2776D9A4A1}" destId="{7E059A97-C2EC-43B3-8A64-639EA7A358A8}" srcOrd="6" destOrd="0" presId="urn:microsoft.com/office/officeart/2008/layout/RadialCluster"/>
    <dgm:cxn modelId="{E9410D35-E3B4-4430-8E4F-9752FBC16156}" type="presParOf" srcId="{AC4D34C2-A5DE-4BE5-A03A-0F2776D9A4A1}" destId="{CDD045CD-E640-4620-8408-E41A7CD292B6}" srcOrd="7" destOrd="0" presId="urn:microsoft.com/office/officeart/2008/layout/RadialCluster"/>
    <dgm:cxn modelId="{9A53D3B0-119E-48BB-ADF1-88B44FFD7E38}" type="presParOf" srcId="{AC4D34C2-A5DE-4BE5-A03A-0F2776D9A4A1}" destId="{FA7B6634-4B9F-40E5-8C81-912EB0171FF0}" srcOrd="8" destOrd="0" presId="urn:microsoft.com/office/officeart/2008/layout/RadialCluster"/>
    <dgm:cxn modelId="{7AE42252-0300-43E7-A7E1-DF1932A4C8CD}" type="presParOf" srcId="{AC4D34C2-A5DE-4BE5-A03A-0F2776D9A4A1}" destId="{8C4566E8-DB2B-4533-A15C-46F7039BE9B4}" srcOrd="9" destOrd="0" presId="urn:microsoft.com/office/officeart/2008/layout/RadialCluster"/>
    <dgm:cxn modelId="{9F43735D-E387-46E3-ADD3-4A7C95E0DF49}" type="presParOf" srcId="{AC4D34C2-A5DE-4BE5-A03A-0F2776D9A4A1}" destId="{02C2358A-1F25-465D-A427-9E6877FEF8B5}" srcOrd="10" destOrd="0" presId="urn:microsoft.com/office/officeart/2008/layout/RadialCluster"/>
    <dgm:cxn modelId="{00429DA4-F864-4DF2-A1C7-3261EFB3AD9E}" type="presParOf" srcId="{AC4D34C2-A5DE-4BE5-A03A-0F2776D9A4A1}" destId="{7A56E73E-2ECD-4B4E-9212-FC12EF8E7E54}" srcOrd="11" destOrd="0" presId="urn:microsoft.com/office/officeart/2008/layout/RadialCluster"/>
    <dgm:cxn modelId="{0324AE5F-25D3-4173-9F6D-BAF69640F5BB}" type="presParOf" srcId="{AC4D34C2-A5DE-4BE5-A03A-0F2776D9A4A1}" destId="{3EC1E301-85C1-42C8-80B8-F854272F9D47}" srcOrd="12" destOrd="0" presId="urn:microsoft.com/office/officeart/2008/layout/RadialCluster"/>
  </dgm:cxnLst>
  <dgm:bg/>
  <dgm:whole>
    <a:ln>
      <a:solidFill>
        <a:schemeClr val="bg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75102-E797-4B7C-9DB6-0A004A65F5C1}">
      <dsp:nvSpPr>
        <dsp:cNvPr id="0" name=""/>
        <dsp:cNvSpPr/>
      </dsp:nvSpPr>
      <dsp:spPr>
        <a:xfrm>
          <a:off x="2094638" y="2169589"/>
          <a:ext cx="6524685" cy="1930318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Бібліотека допомагає навчатися доброчесно</a:t>
          </a:r>
        </a:p>
      </dsp:txBody>
      <dsp:txXfrm>
        <a:off x="2188868" y="2263819"/>
        <a:ext cx="6336225" cy="1741858"/>
      </dsp:txXfrm>
    </dsp:sp>
    <dsp:sp modelId="{845BB0D5-22FC-4703-BC8B-4A6652314466}">
      <dsp:nvSpPr>
        <dsp:cNvPr id="0" name=""/>
        <dsp:cNvSpPr/>
      </dsp:nvSpPr>
      <dsp:spPr>
        <a:xfrm rot="16235456">
          <a:off x="4859371" y="1656762"/>
          <a:ext cx="10257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25707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D209A-8EC3-40BE-BB01-F5189ACFEB70}">
      <dsp:nvSpPr>
        <dsp:cNvPr id="0" name=""/>
        <dsp:cNvSpPr/>
      </dsp:nvSpPr>
      <dsp:spPr>
        <a:xfrm>
          <a:off x="4311702" y="160580"/>
          <a:ext cx="2141766" cy="983355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Знайти інформацію</a:t>
          </a:r>
        </a:p>
      </dsp:txBody>
      <dsp:txXfrm>
        <a:off x="4359705" y="208583"/>
        <a:ext cx="2045760" cy="887349"/>
      </dsp:txXfrm>
    </dsp:sp>
    <dsp:sp modelId="{68881B36-3962-4DCC-A055-E91231A5FFBE}">
      <dsp:nvSpPr>
        <dsp:cNvPr id="0" name=""/>
        <dsp:cNvSpPr/>
      </dsp:nvSpPr>
      <dsp:spPr>
        <a:xfrm rot="19808837">
          <a:off x="6979074" y="1946085"/>
          <a:ext cx="8980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8015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6F054-943A-4E48-8E85-B782F31805E4}">
      <dsp:nvSpPr>
        <dsp:cNvPr id="0" name=""/>
        <dsp:cNvSpPr/>
      </dsp:nvSpPr>
      <dsp:spPr>
        <a:xfrm>
          <a:off x="7580993" y="613397"/>
          <a:ext cx="2405653" cy="1109184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Обрати надійні джерела </a:t>
          </a:r>
        </a:p>
      </dsp:txBody>
      <dsp:txXfrm>
        <a:off x="7635139" y="667543"/>
        <a:ext cx="2297361" cy="1000892"/>
      </dsp:txXfrm>
    </dsp:sp>
    <dsp:sp modelId="{CDBA471A-CF71-4A56-B467-922F2867D749}">
      <dsp:nvSpPr>
        <dsp:cNvPr id="0" name=""/>
        <dsp:cNvSpPr/>
      </dsp:nvSpPr>
      <dsp:spPr>
        <a:xfrm rot="1859615">
          <a:off x="6851294" y="4505253"/>
          <a:ext cx="15743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4336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59A97-C2EC-43B3-8A64-639EA7A358A8}">
      <dsp:nvSpPr>
        <dsp:cNvPr id="0" name=""/>
        <dsp:cNvSpPr/>
      </dsp:nvSpPr>
      <dsp:spPr>
        <a:xfrm>
          <a:off x="8089335" y="4910599"/>
          <a:ext cx="2219586" cy="1064317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Правильно цитувати</a:t>
          </a:r>
        </a:p>
      </dsp:txBody>
      <dsp:txXfrm>
        <a:off x="8141291" y="4962555"/>
        <a:ext cx="2115674" cy="960405"/>
      </dsp:txXfrm>
    </dsp:sp>
    <dsp:sp modelId="{CDD045CD-E640-4620-8408-E41A7CD292B6}">
      <dsp:nvSpPr>
        <dsp:cNvPr id="0" name=""/>
        <dsp:cNvSpPr/>
      </dsp:nvSpPr>
      <dsp:spPr>
        <a:xfrm rot="5341371">
          <a:off x="4848519" y="4633859"/>
          <a:ext cx="10680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8060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B6634-4B9F-40E5-8C81-912EB0171FF0}">
      <dsp:nvSpPr>
        <dsp:cNvPr id="0" name=""/>
        <dsp:cNvSpPr/>
      </dsp:nvSpPr>
      <dsp:spPr>
        <a:xfrm>
          <a:off x="4179994" y="5167812"/>
          <a:ext cx="2446278" cy="1345721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Скласти список використаних джерел</a:t>
          </a:r>
        </a:p>
      </dsp:txBody>
      <dsp:txXfrm>
        <a:off x="4245687" y="5233505"/>
        <a:ext cx="2314892" cy="1214335"/>
      </dsp:txXfrm>
    </dsp:sp>
    <dsp:sp modelId="{8C4566E8-DB2B-4533-A15C-46F7039BE9B4}">
      <dsp:nvSpPr>
        <dsp:cNvPr id="0" name=""/>
        <dsp:cNvSpPr/>
      </dsp:nvSpPr>
      <dsp:spPr>
        <a:xfrm rot="9012590">
          <a:off x="2276522" y="4470833"/>
          <a:ext cx="14931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3187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C2358A-1F25-465D-A427-9E6877FEF8B5}">
      <dsp:nvSpPr>
        <dsp:cNvPr id="0" name=""/>
        <dsp:cNvSpPr/>
      </dsp:nvSpPr>
      <dsp:spPr>
        <a:xfrm>
          <a:off x="195701" y="4841760"/>
          <a:ext cx="2273002" cy="1194166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Уникнути плагіату</a:t>
          </a:r>
        </a:p>
      </dsp:txBody>
      <dsp:txXfrm>
        <a:off x="253995" y="4900054"/>
        <a:ext cx="2156414" cy="1077578"/>
      </dsp:txXfrm>
    </dsp:sp>
    <dsp:sp modelId="{7A56E73E-2ECD-4B4E-9212-FC12EF8E7E54}">
      <dsp:nvSpPr>
        <dsp:cNvPr id="0" name=""/>
        <dsp:cNvSpPr/>
      </dsp:nvSpPr>
      <dsp:spPr>
        <a:xfrm rot="12282338">
          <a:off x="2443705" y="1991012"/>
          <a:ext cx="8545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4520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1E301-85C1-42C8-80B8-F854272F9D47}">
      <dsp:nvSpPr>
        <dsp:cNvPr id="0" name=""/>
        <dsp:cNvSpPr/>
      </dsp:nvSpPr>
      <dsp:spPr>
        <a:xfrm>
          <a:off x="214078" y="734865"/>
          <a:ext cx="2268734" cy="1111370"/>
        </a:xfrm>
        <a:prstGeom prst="roundRect">
          <a:avLst/>
        </a:prstGeom>
        <a:solidFill>
          <a:schemeClr val="tx2"/>
        </a:solidFill>
        <a:ln w="15875" cap="rnd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Користуватися електронними  ресурсами</a:t>
          </a:r>
        </a:p>
      </dsp:txBody>
      <dsp:txXfrm>
        <a:off x="268331" y="789118"/>
        <a:ext cx="2160228" cy="1002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917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594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341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3123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03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7697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2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7232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177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9099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7006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76003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0798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57642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6999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776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BF9DE2-814E-4C56-82E3-B941737B5D46}" type="datetimeFigureOut">
              <a:rPr lang="uk-UA" smtClean="0"/>
              <a:t>16.09.2026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690954B-CD14-4874-AF9B-1919BA56130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57330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6B8149C-A44B-47B2-8969-C8D8F6386145}"/>
              </a:ext>
            </a:extLst>
          </p:cNvPr>
          <p:cNvSpPr/>
          <p:nvPr/>
        </p:nvSpPr>
        <p:spPr>
          <a:xfrm>
            <a:off x="475990" y="427093"/>
            <a:ext cx="11611626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5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АКАДЕМІЧНА ДОБРОЧЕСНІСТЬ            </a:t>
            </a:r>
          </a:p>
          <a:p>
            <a:pPr algn="just"/>
            <a:endParaRPr lang="uk-UA" sz="5400" b="1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5400" b="1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ШЛЯХ ДО УСПІХУ</a:t>
            </a:r>
          </a:p>
          <a:p>
            <a:pPr algn="just"/>
            <a:endParaRPr lang="ru-RU" sz="4800" b="1" i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 err="1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4000" b="1" i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b="1" i="1" dirty="0" err="1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Чесність</a:t>
            </a:r>
            <a:r>
              <a:rPr lang="ru-RU" sz="4000" b="1" i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b="1" i="1" dirty="0" err="1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Довіра</a:t>
            </a:r>
            <a:r>
              <a:rPr lang="ru-RU" sz="4000" b="1" i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0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Репутація</a:t>
            </a:r>
            <a:r>
              <a:rPr lang="ru-RU" sz="4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48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ЧНУ </a:t>
            </a:r>
            <a:r>
              <a:rPr lang="ru-RU" sz="2800" b="1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8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Петра </a:t>
            </a:r>
            <a:r>
              <a:rPr lang="ru-RU" sz="2800" b="1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Могили</a:t>
            </a:r>
            <a:r>
              <a:rPr lang="ru-RU" sz="2800" b="1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r"/>
            <a:r>
              <a:rPr lang="ru-RU" sz="2800" b="1" dirty="0" err="1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Бібліотека</a:t>
            </a:r>
            <a:endParaRPr lang="uk-UA" sz="2800" b="1" dirty="0">
              <a:ln w="0"/>
              <a:solidFill>
                <a:schemeClr val="bg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30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7B6C8E-299B-4B41-98BB-99C7D8BF0FAB}"/>
              </a:ext>
            </a:extLst>
          </p:cNvPr>
          <p:cNvSpPr txBox="1"/>
          <p:nvPr/>
        </p:nvSpPr>
        <p:spPr>
          <a:xfrm>
            <a:off x="379121" y="1216635"/>
            <a:ext cx="11433758" cy="4108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ДОБРОЧЕСНІСТЬ</a:t>
            </a:r>
            <a:r>
              <a:rPr lang="uk-UA" sz="6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uk-UA" sz="6000" b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uk-UA" sz="4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 </a:t>
            </a: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36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чесність, порядність, відповідальність   за   свої   рішення   та    вчинки.</a:t>
            </a:r>
            <a:endParaRPr lang="uk-UA" sz="36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29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1E818E-0CC4-4B4D-8453-7807DD5D0B8B}"/>
              </a:ext>
            </a:extLst>
          </p:cNvPr>
          <p:cNvSpPr txBox="1"/>
          <p:nvPr/>
        </p:nvSpPr>
        <p:spPr>
          <a:xfrm>
            <a:off x="231275" y="175425"/>
            <a:ext cx="11392877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1200" cap="none" spc="0" normalizeH="0" baseline="0" noProof="0" dirty="0">
                <a:ln w="10541" cmpd="sng">
                  <a:solidFill>
                    <a:srgbClr val="052F61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АКАДЕМІЧНА </a:t>
            </a: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1200" cap="none" spc="0" normalizeH="0" baseline="0" noProof="0" dirty="0">
                <a:ln w="10541" cmpd="sng">
                  <a:solidFill>
                    <a:srgbClr val="052F61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 -</a:t>
            </a:r>
            <a:endParaRPr lang="uk-UA" sz="4000" b="1" dirty="0">
              <a:ln w="10541" cmpd="sng">
                <a:solidFill>
                  <a:srgbClr val="052F61">
                    <a:shade val="88000"/>
                    <a:satMod val="110000"/>
                  </a:srgb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 сукупність етичних принципів та визначених Законом правил, якими мають керуватися учасники освітнього процесу під час навчання, викладання та провадження наукової (творчої) діяльності з метою забезпечення довіри до результатів навчання та/або наукових досягнень.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Ст. 42 Закону України «Про освіту»</a:t>
            </a:r>
            <a:endParaRPr kumimoji="0" lang="uk-U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5400" b="1" i="0" u="none" strike="noStrike" kern="1200" cap="none" spc="0" normalizeH="0" baseline="0" noProof="0" dirty="0">
              <a:ln w="10541" cmpd="sng">
                <a:solidFill>
                  <a:srgbClr val="052F61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0BBECF-FCDE-4F90-ABB4-8D9B1EE4B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3375" y="175425"/>
            <a:ext cx="3229759" cy="255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6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B3EA06A-50DC-4C6C-827F-08CB14558846}"/>
              </a:ext>
            </a:extLst>
          </p:cNvPr>
          <p:cNvSpPr/>
          <p:nvPr/>
        </p:nvSpPr>
        <p:spPr>
          <a:xfrm>
            <a:off x="308421" y="1215167"/>
            <a:ext cx="11334938" cy="1781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uk-UA" sz="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України «Про освіту»</a:t>
            </a:r>
            <a:endParaRPr lang="uk-UA" sz="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uk-UA" sz="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8FC270C-DADE-4C72-90FD-C75EF72A3ECC}"/>
              </a:ext>
            </a:extLst>
          </p:cNvPr>
          <p:cNvSpPr/>
          <p:nvPr/>
        </p:nvSpPr>
        <p:spPr>
          <a:xfrm>
            <a:off x="308421" y="747506"/>
            <a:ext cx="1246559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України «Про академічну доброчесність» </a:t>
            </a:r>
            <a:endParaRPr lang="uk-UA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D53D70-70A3-4558-8CB0-B91C48A2962B}"/>
              </a:ext>
            </a:extLst>
          </p:cNvPr>
          <p:cNvSpPr/>
          <p:nvPr/>
        </p:nvSpPr>
        <p:spPr>
          <a:xfrm>
            <a:off x="2118303" y="2996424"/>
            <a:ext cx="7537384" cy="342516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України «Про вищу освіту»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uk-UA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 нормативно-правові акти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uk-UA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Внутрішні документи університету</a:t>
            </a:r>
            <a:endParaRPr lang="uk-UA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6841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739E66-FCC8-450D-96CE-7B51E1CE3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5253"/>
            <a:ext cx="8642959" cy="22951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4598A4-CC43-412E-A833-5994BBDAFF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020" b="51326"/>
          <a:stretch/>
        </p:blipFill>
        <p:spPr>
          <a:xfrm>
            <a:off x="0" y="1794353"/>
            <a:ext cx="9607463" cy="32692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90D35A-107F-4BAF-A77A-B8DDA1448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787" y="3429000"/>
            <a:ext cx="7529213" cy="3432345"/>
          </a:xfrm>
          <a:prstGeom prst="rect">
            <a:avLst/>
          </a:prstGeom>
        </p:spPr>
      </p:pic>
      <p:sp>
        <p:nvSpPr>
          <p:cNvPr id="13" name="Стрелка: влево 12">
            <a:extLst>
              <a:ext uri="{FF2B5EF4-FFF2-40B4-BE49-F238E27FC236}">
                <a16:creationId xmlns:a16="http://schemas.microsoft.com/office/drawing/2014/main" id="{4738875B-0A40-4066-B016-0CFD006B958E}"/>
              </a:ext>
            </a:extLst>
          </p:cNvPr>
          <p:cNvSpPr/>
          <p:nvPr/>
        </p:nvSpPr>
        <p:spPr>
          <a:xfrm>
            <a:off x="7014575" y="3068877"/>
            <a:ext cx="514638" cy="1002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елка: влево 13">
            <a:extLst>
              <a:ext uri="{FF2B5EF4-FFF2-40B4-BE49-F238E27FC236}">
                <a16:creationId xmlns:a16="http://schemas.microsoft.com/office/drawing/2014/main" id="{04DB61D0-D87B-4536-A7D4-F14E18C22E1B}"/>
              </a:ext>
            </a:extLst>
          </p:cNvPr>
          <p:cNvSpPr/>
          <p:nvPr/>
        </p:nvSpPr>
        <p:spPr>
          <a:xfrm>
            <a:off x="3959777" y="3795385"/>
            <a:ext cx="588724" cy="1127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595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178C97-95DD-4966-A4FD-3F98E3CD0BA2}"/>
              </a:ext>
            </a:extLst>
          </p:cNvPr>
          <p:cNvSpPr txBox="1"/>
          <p:nvPr/>
        </p:nvSpPr>
        <p:spPr>
          <a:xfrm>
            <a:off x="0" y="222820"/>
            <a:ext cx="120249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БАЗОВІ ЦІННОСТІ ДОБРОЧЕСНОГО СТУДЕНТА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8E30CD-38F5-4560-BA88-9087ED1AD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68820">
            <a:off x="7349008" y="5347036"/>
            <a:ext cx="1268876" cy="2258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EB8DDD-06AF-4174-BB79-227BE30C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45387">
            <a:off x="3174908" y="3536647"/>
            <a:ext cx="1331735" cy="2040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93711C2-A70F-4B42-9060-6FA2965D2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30048">
            <a:off x="2945133" y="5335349"/>
            <a:ext cx="1341731" cy="2001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E6AA19-B869-47E5-BF52-5BEBE7CA248D}"/>
              </a:ext>
            </a:extLst>
          </p:cNvPr>
          <p:cNvSpPr txBox="1"/>
          <p:nvPr/>
        </p:nvSpPr>
        <p:spPr>
          <a:xfrm>
            <a:off x="5239011" y="2305469"/>
            <a:ext cx="6106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>
                <a:latin typeface="Times New Roman" panose="02020603050405020304" pitchFamily="18" charset="0"/>
                <a:cs typeface="Times New Roman" panose="02020603050405020304" pitchFamily="18" charset="0"/>
              </a:rPr>
              <a:t>Чесність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AE84B-522E-4957-ACA2-C638B99074E4}"/>
              </a:ext>
            </a:extLst>
          </p:cNvPr>
          <p:cNvSpPr txBox="1"/>
          <p:nvPr/>
        </p:nvSpPr>
        <p:spPr>
          <a:xfrm rot="20128778">
            <a:off x="8503471" y="1733465"/>
            <a:ext cx="6106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98CFA1-F183-42E8-8C7A-AF31C85943F4}"/>
              </a:ext>
            </a:extLst>
          </p:cNvPr>
          <p:cNvSpPr txBox="1"/>
          <p:nvPr/>
        </p:nvSpPr>
        <p:spPr>
          <a:xfrm rot="155609">
            <a:off x="918202" y="4125038"/>
            <a:ext cx="6106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Повага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13845E-7108-446E-A2B3-E4E92EA4C1D8}"/>
              </a:ext>
            </a:extLst>
          </p:cNvPr>
          <p:cNvSpPr txBox="1"/>
          <p:nvPr/>
        </p:nvSpPr>
        <p:spPr>
          <a:xfrm rot="1147062">
            <a:off x="128747" y="3045678"/>
            <a:ext cx="6106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Справедливість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6F04DEE-7602-4309-AFAD-74B6DD325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72590">
            <a:off x="7326941" y="4159333"/>
            <a:ext cx="1274174" cy="64013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D697ACE-C8B9-422B-AC88-35F98D8B9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65899">
            <a:off x="7298357" y="3364704"/>
            <a:ext cx="1274174" cy="57193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369F65-CA79-4528-89F3-047A706AB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96808">
            <a:off x="3015630" y="4097549"/>
            <a:ext cx="1329043" cy="67061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BF7398B-AB7B-4459-A1D7-9DBD4ED3D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182556">
            <a:off x="5354928" y="3253913"/>
            <a:ext cx="1123973" cy="54456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422839F-F859-445B-B91A-16663475068B}"/>
              </a:ext>
            </a:extLst>
          </p:cNvPr>
          <p:cNvSpPr txBox="1"/>
          <p:nvPr/>
        </p:nvSpPr>
        <p:spPr>
          <a:xfrm rot="20500454">
            <a:off x="612439" y="4968609"/>
            <a:ext cx="610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Довіра</a:t>
            </a:r>
            <a:r>
              <a:rPr lang="uk-U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AE6580-DEEC-46C1-88A5-FE19C00BAFAC}"/>
              </a:ext>
            </a:extLst>
          </p:cNvPr>
          <p:cNvSpPr txBox="1"/>
          <p:nvPr/>
        </p:nvSpPr>
        <p:spPr>
          <a:xfrm>
            <a:off x="8980561" y="4125038"/>
            <a:ext cx="7419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тійкість</a:t>
            </a:r>
            <a:r>
              <a:rPr lang="uk-U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5DF82F-FE02-483A-BB1E-B6286F0BD611}"/>
              </a:ext>
            </a:extLst>
          </p:cNvPr>
          <p:cNvSpPr txBox="1"/>
          <p:nvPr/>
        </p:nvSpPr>
        <p:spPr>
          <a:xfrm rot="1053489">
            <a:off x="8663324" y="6786560"/>
            <a:ext cx="8242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ішучість</a:t>
            </a:r>
            <a:r>
              <a:rPr lang="uk-U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786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A0C14E4-5D26-4C77-B192-A37C0A8E9AEC}"/>
              </a:ext>
            </a:extLst>
          </p:cNvPr>
          <p:cNvSpPr/>
          <p:nvPr/>
        </p:nvSpPr>
        <p:spPr>
          <a:xfrm>
            <a:off x="300626" y="1778286"/>
            <a:ext cx="11891374" cy="488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uk-UA" sz="1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самостійно виконувати навчальні завдання;</a:t>
            </a:r>
            <a:endParaRPr lang="uk-UA" sz="2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зазначати джерела використаної інформації;</a:t>
            </a:r>
            <a:endParaRPr lang="uk-UA" sz="2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поважати авторство інших;</a:t>
            </a:r>
            <a:endParaRPr lang="uk-UA" sz="2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подавати достовірні результати своєї роботи;</a:t>
            </a:r>
            <a:endParaRPr lang="uk-UA" sz="2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дотримуватись правил виконання контрольних заходів;</a:t>
            </a:r>
            <a:endParaRPr lang="uk-UA" sz="2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відповідально використовувати цифрові технології та штучний інтелект.</a:t>
            </a:r>
            <a:endParaRPr lang="uk-UA" sz="2800" b="1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9F84DD-1A98-42F9-BA38-21E2052C2B58}"/>
              </a:ext>
            </a:extLst>
          </p:cNvPr>
          <p:cNvSpPr/>
          <p:nvPr/>
        </p:nvSpPr>
        <p:spPr>
          <a:xfrm>
            <a:off x="0" y="199083"/>
            <a:ext cx="120375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none" spc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АКАДЕМІЧНОЇ ДОБРОЧЕСНОСТІ</a:t>
            </a:r>
            <a:r>
              <a:rPr lang="uk-UA" sz="5400" b="0" cap="none" spc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uk-UA" sz="5400" b="0" cap="none" spc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968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5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чко с текстом: прямоугольное 1">
            <a:extLst>
              <a:ext uri="{FF2B5EF4-FFF2-40B4-BE49-F238E27FC236}">
                <a16:creationId xmlns:a16="http://schemas.microsoft.com/office/drawing/2014/main" id="{1DD691A2-FC42-45C7-A1B0-15C6D3A0FA84}"/>
              </a:ext>
            </a:extLst>
          </p:cNvPr>
          <p:cNvSpPr/>
          <p:nvPr/>
        </p:nvSpPr>
        <p:spPr>
          <a:xfrm>
            <a:off x="4313129" y="231660"/>
            <a:ext cx="7515616" cy="1027134"/>
          </a:xfrm>
          <a:prstGeom prst="wedgeRectCallout">
            <a:avLst>
              <a:gd name="adj1" fmla="val -63659"/>
              <a:gd name="adj2" fmla="val 32013"/>
            </a:avLst>
          </a:prstGeom>
          <a:solidFill>
            <a:schemeClr val="tx2">
              <a:alpha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 ПОРУШЕНЬ АД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E5E774E-2341-4345-8ADC-669CC80681A2}"/>
              </a:ext>
            </a:extLst>
          </p:cNvPr>
          <p:cNvSpPr/>
          <p:nvPr/>
        </p:nvSpPr>
        <p:spPr>
          <a:xfrm>
            <a:off x="780789" y="745227"/>
            <a:ext cx="2354893" cy="66388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Академічний плагіат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387C388-C923-45F2-A646-E75CFC1B9CEC}"/>
              </a:ext>
            </a:extLst>
          </p:cNvPr>
          <p:cNvSpPr/>
          <p:nvPr/>
        </p:nvSpPr>
        <p:spPr>
          <a:xfrm>
            <a:off x="3615847" y="2355043"/>
            <a:ext cx="2354893" cy="663880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Фабрикація та фальсифікація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DBA99D7-937A-4DB3-97B7-671827022A65}"/>
              </a:ext>
            </a:extLst>
          </p:cNvPr>
          <p:cNvSpPr/>
          <p:nvPr/>
        </p:nvSpPr>
        <p:spPr>
          <a:xfrm>
            <a:off x="2121074" y="1550135"/>
            <a:ext cx="2354893" cy="663880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Самоплагіат</a:t>
            </a:r>
            <a:endParaRPr lang="uk-UA" sz="24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AC53BAF-3D21-488C-AECC-0F2A436FB7A4}"/>
              </a:ext>
            </a:extLst>
          </p:cNvPr>
          <p:cNvSpPr/>
          <p:nvPr/>
        </p:nvSpPr>
        <p:spPr>
          <a:xfrm>
            <a:off x="5285984" y="3144634"/>
            <a:ext cx="2267211" cy="663880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Списування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ECDF7F5-AB10-46D6-B01B-46D123365F89}"/>
              </a:ext>
            </a:extLst>
          </p:cNvPr>
          <p:cNvSpPr/>
          <p:nvPr/>
        </p:nvSpPr>
        <p:spPr>
          <a:xfrm>
            <a:off x="6776580" y="3971353"/>
            <a:ext cx="2354893" cy="701457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Необ’єктивне оцінювання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51C8E6F-7026-4EA6-B20C-3DFF2CB79C36}"/>
              </a:ext>
            </a:extLst>
          </p:cNvPr>
          <p:cNvSpPr/>
          <p:nvPr/>
        </p:nvSpPr>
        <p:spPr>
          <a:xfrm>
            <a:off x="8296405" y="4883649"/>
            <a:ext cx="2354893" cy="670893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Хабарництво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709FF974-482D-4BD2-B3B0-8BDF2C590A44}"/>
              </a:ext>
            </a:extLst>
          </p:cNvPr>
          <p:cNvSpPr/>
          <p:nvPr/>
        </p:nvSpPr>
        <p:spPr>
          <a:xfrm>
            <a:off x="9432099" y="5765381"/>
            <a:ext cx="2647168" cy="696101"/>
          </a:xfrm>
          <a:prstGeom prst="roundRect">
            <a:avLst/>
          </a:prstGeom>
          <a:solidFill>
            <a:schemeClr val="tx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 види порушень</a:t>
            </a:r>
          </a:p>
        </p:txBody>
      </p:sp>
      <p:sp>
        <p:nvSpPr>
          <p:cNvPr id="34" name="Фигура, имеющая форму буквы L 33">
            <a:extLst>
              <a:ext uri="{FF2B5EF4-FFF2-40B4-BE49-F238E27FC236}">
                <a16:creationId xmlns:a16="http://schemas.microsoft.com/office/drawing/2014/main" id="{6F6F3912-28C7-48DD-A9F5-E3E652349019}"/>
              </a:ext>
            </a:extLst>
          </p:cNvPr>
          <p:cNvSpPr/>
          <p:nvPr/>
        </p:nvSpPr>
        <p:spPr>
          <a:xfrm>
            <a:off x="1803748" y="1409107"/>
            <a:ext cx="317326" cy="544953"/>
          </a:xfrm>
          <a:prstGeom prst="corner">
            <a:avLst>
              <a:gd name="adj1" fmla="val 52238"/>
              <a:gd name="adj2" fmla="val 50000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Фигура, имеющая форму буквы L 34">
            <a:extLst>
              <a:ext uri="{FF2B5EF4-FFF2-40B4-BE49-F238E27FC236}">
                <a16:creationId xmlns:a16="http://schemas.microsoft.com/office/drawing/2014/main" id="{39F5CF63-276F-47C5-B6B4-84849A303495}"/>
              </a:ext>
            </a:extLst>
          </p:cNvPr>
          <p:cNvSpPr/>
          <p:nvPr/>
        </p:nvSpPr>
        <p:spPr>
          <a:xfrm>
            <a:off x="3319397" y="2214015"/>
            <a:ext cx="296450" cy="566763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6" name="Фигура, имеющая форму буквы L 35">
            <a:extLst>
              <a:ext uri="{FF2B5EF4-FFF2-40B4-BE49-F238E27FC236}">
                <a16:creationId xmlns:a16="http://schemas.microsoft.com/office/drawing/2014/main" id="{6BC1A956-368D-4FFC-9954-7D38FABF97AC}"/>
              </a:ext>
            </a:extLst>
          </p:cNvPr>
          <p:cNvSpPr/>
          <p:nvPr/>
        </p:nvSpPr>
        <p:spPr>
          <a:xfrm>
            <a:off x="5010410" y="3018923"/>
            <a:ext cx="275573" cy="57604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7" name="Фигура, имеющая форму буквы L 36">
            <a:extLst>
              <a:ext uri="{FF2B5EF4-FFF2-40B4-BE49-F238E27FC236}">
                <a16:creationId xmlns:a16="http://schemas.microsoft.com/office/drawing/2014/main" id="{044B1A56-10E9-49AB-8FDF-456FB7BBF58A}"/>
              </a:ext>
            </a:extLst>
          </p:cNvPr>
          <p:cNvSpPr/>
          <p:nvPr/>
        </p:nvSpPr>
        <p:spPr>
          <a:xfrm>
            <a:off x="6563638" y="3839079"/>
            <a:ext cx="329852" cy="545032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Фигура, имеющая форму буквы L 37">
            <a:extLst>
              <a:ext uri="{FF2B5EF4-FFF2-40B4-BE49-F238E27FC236}">
                <a16:creationId xmlns:a16="http://schemas.microsoft.com/office/drawing/2014/main" id="{D969B194-7B29-4B5C-B739-7EF8AFB6E38A}"/>
              </a:ext>
            </a:extLst>
          </p:cNvPr>
          <p:cNvSpPr/>
          <p:nvPr/>
        </p:nvSpPr>
        <p:spPr>
          <a:xfrm>
            <a:off x="7954027" y="4672810"/>
            <a:ext cx="342378" cy="670893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9" name="Фигура, имеющая форму буквы L 38">
            <a:extLst>
              <a:ext uri="{FF2B5EF4-FFF2-40B4-BE49-F238E27FC236}">
                <a16:creationId xmlns:a16="http://schemas.microsoft.com/office/drawing/2014/main" id="{49F74991-793E-4F10-A985-EFDD0F0A491E}"/>
              </a:ext>
            </a:extLst>
          </p:cNvPr>
          <p:cNvSpPr/>
          <p:nvPr/>
        </p:nvSpPr>
        <p:spPr>
          <a:xfrm>
            <a:off x="9118948" y="5554542"/>
            <a:ext cx="300625" cy="670893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218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B61D79-46D3-45F8-94B1-68233C2EF700}"/>
              </a:ext>
            </a:extLst>
          </p:cNvPr>
          <p:cNvSpPr txBox="1"/>
          <p:nvPr/>
        </p:nvSpPr>
        <p:spPr>
          <a:xfrm>
            <a:off x="87682" y="118945"/>
            <a:ext cx="11849622" cy="6689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АКАДЕМІЧНИЙ ПЛАГІАТ -</a:t>
            </a:r>
          </a:p>
          <a:p>
            <a:pPr algn="just">
              <a:spcAft>
                <a:spcPts val="800"/>
              </a:spcAft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оприлюднення (частково або повністю наукового (творчого) результату, отриманого іншою особою (іншими особами), як результату власної академічної діяльності та/або відтворення в академічному творі чи навчальній роботі (частково або повністю) раніше оприлюдненого (опублікованого) твору (навчальної роботи) іншого автора (інших авторів) без посилання на відповідне джерело інформації та/або оприлюднення в академічному творі (навчальній роботі) перекладу іншомовного твору (його частини) без зазначення автора (авторів) перекладеного твору.</a:t>
            </a:r>
          </a:p>
          <a:p>
            <a:pPr algn="r"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України</a:t>
            </a:r>
          </a:p>
          <a:p>
            <a:pPr algn="r"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 академічну доброчесність</a:t>
            </a:r>
          </a:p>
          <a:p>
            <a:pPr algn="r">
              <a:spcAft>
                <a:spcPts val="800"/>
              </a:spcAf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Ст.24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08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Плагіат: що означає та які може мати юридичні наслідки?">
            <a:extLst>
              <a:ext uri="{FF2B5EF4-FFF2-40B4-BE49-F238E27FC236}">
                <a16:creationId xmlns:a16="http://schemas.microsoft.com/office/drawing/2014/main" id="{17958488-4A5E-4F2F-8C8F-C45DB061C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4" y="1805069"/>
            <a:ext cx="4592717" cy="324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B5A4524-E908-4F13-AF0F-8A10F35EFA38}"/>
              </a:ext>
            </a:extLst>
          </p:cNvPr>
          <p:cNvSpPr/>
          <p:nvPr/>
        </p:nvSpPr>
        <p:spPr>
          <a:xfrm>
            <a:off x="4915189" y="1464129"/>
            <a:ext cx="6826929" cy="518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скопіював текст без посилання;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перефразував чужу думку без посилання;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використав чужу таблицю/зображення без зазначення джерела;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переклав чужий текст і подав як власний;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використав чужу роботу як свою.</a:t>
            </a:r>
            <a:endParaRPr lang="uk-UA" sz="2800" b="1" dirty="0">
              <a:solidFill>
                <a:schemeClr val="tx1">
                  <a:lumMod val="9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570117-D003-4E83-83A0-C5A060439B76}"/>
              </a:ext>
            </a:extLst>
          </p:cNvPr>
          <p:cNvSpPr/>
          <p:nvPr/>
        </p:nvSpPr>
        <p:spPr>
          <a:xfrm>
            <a:off x="2638740" y="208349"/>
            <a:ext cx="84426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ПРИКЛАДИ ПЛАГІАТУ: </a:t>
            </a:r>
            <a:endParaRPr lang="uk-UA" sz="5400" b="1" cap="none" spc="0" dirty="0">
              <a:ln w="0"/>
              <a:solidFill>
                <a:schemeClr val="bg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8855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7C7E8F-8BA4-4B68-8C58-FED7D2E63FD6}"/>
              </a:ext>
            </a:extLst>
          </p:cNvPr>
          <p:cNvSpPr txBox="1"/>
          <p:nvPr/>
        </p:nvSpPr>
        <p:spPr>
          <a:xfrm>
            <a:off x="371767" y="228123"/>
            <a:ext cx="1190791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НЕ Є ПЛАГІАТОМ? </a:t>
            </a:r>
          </a:p>
          <a:p>
            <a:pPr algn="ctr"/>
            <a:endParaRPr lang="uk-UA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Загальновідомі знання;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Загальновідомі факти;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оформлені цитати;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 висновки та ідеї;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Повідомлення про новини;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Твори народної творчості;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Офіційні документи;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 символи;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Розклади руху транспортних засобів, розкладів телерадіопередач, телефонних довідників та інших аналогічних баз даних.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uk-UA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95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054EC-5428-41CE-AF37-A1F6FC9C8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20" y="118468"/>
            <a:ext cx="11448789" cy="831092"/>
          </a:xfrm>
        </p:spPr>
        <p:txBody>
          <a:bodyPr>
            <a:noAutofit/>
          </a:bodyPr>
          <a:lstStyle/>
          <a:p>
            <a:r>
              <a:rPr lang="uk-UA" sz="5400" b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</a:t>
            </a:r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допомога чи плагіат?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6B1583-3D13-4B18-8603-3EA978F46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720" y="949560"/>
            <a:ext cx="4649787" cy="576262"/>
          </a:xfrm>
        </p:spPr>
        <p:txBody>
          <a:bodyPr/>
          <a:lstStyle/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   </a:t>
            </a:r>
            <a:r>
              <a:rPr lang="ru-RU" b="1" dirty="0"/>
              <a:t>✅ </a:t>
            </a:r>
            <a:r>
              <a:rPr lang="uk-UA" dirty="0"/>
              <a:t> 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1024C35-2351-48D0-A718-D2E311BA514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197958" y="1968731"/>
            <a:ext cx="557459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попросити ШІ пояснити складну тему простими словами;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запропонувати ідеї для дослідження або структуру роботи;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 запитання для самоперевірки;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попросити допомогти відредагувати власний текст;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перекласти текст або допомогти з </a:t>
            </a:r>
            <a:r>
              <a:rPr kumimoji="0" lang="uk-UA" altLang="uk-UA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мовним</a:t>
            </a: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оформленням;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використати ШІ для пошуку напрямів подальшого дослідження.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6548F5-D92E-4246-B840-6B013F382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0135" y="1103469"/>
            <a:ext cx="6146336" cy="1269163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⚠️ Не можна видавати за власну роботу</a:t>
            </a:r>
          </a:p>
          <a:p>
            <a:endParaRPr lang="uk-UA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BF89C-1D1E-40C8-941F-90EE8BF066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450" y="1968731"/>
            <a:ext cx="5772550" cy="4727462"/>
          </a:xfrm>
        </p:spPr>
        <p:txBody>
          <a:bodyPr>
            <a:normAutofit fontScale="2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uk-UA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текст, повністю створений ШІ, якщо завдання передбачає самостійне виконання;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uk-UA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згенеровані ШІ ідеї, висновки, зображення чи інші результати — без зазначення використання ШІ, якщо вони включені до академічної роботи;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uk-UA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вигадані ШІ джерела, цитати, факти або дані;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62389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ШІ В ОСВІТІ: ЯК НЕ ПОРУШИТИ АКАДЕМІЧНУ ДОБРОЧЕСНІСТЬ">
            <a:extLst>
              <a:ext uri="{FF2B5EF4-FFF2-40B4-BE49-F238E27FC236}">
                <a16:creationId xmlns:a16="http://schemas.microsoft.com/office/drawing/2014/main" id="{E55CF67B-434C-4AC3-BB73-C2C931EBB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480" y="1448134"/>
            <a:ext cx="6868357" cy="428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7D99F6-F25C-4A1C-B52A-81003A8FCEC4}"/>
              </a:ext>
            </a:extLst>
          </p:cNvPr>
          <p:cNvSpPr txBox="1"/>
          <p:nvPr/>
        </p:nvSpPr>
        <p:spPr>
          <a:xfrm>
            <a:off x="328474" y="362073"/>
            <a:ext cx="12677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Згенерував</a:t>
            </a:r>
            <a:r>
              <a:rPr lang="uk-UA" sz="3200" dirty="0"/>
              <a:t>     </a:t>
            </a:r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Перевірив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2000" dirty="0"/>
              <a:t>  </a:t>
            </a:r>
            <a:r>
              <a:rPr lang="uk-UA" sz="2400" dirty="0"/>
              <a:t>   </a:t>
            </a:r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Знайшов першоджерело   </a:t>
            </a:r>
            <a:r>
              <a:rPr lang="uk-UA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Зробив посилання</a:t>
            </a:r>
          </a:p>
        </p:txBody>
      </p:sp>
      <p:sp>
        <p:nvSpPr>
          <p:cNvPr id="4" name="Стрілка: вправо 3">
            <a:extLst>
              <a:ext uri="{FF2B5EF4-FFF2-40B4-BE49-F238E27FC236}">
                <a16:creationId xmlns:a16="http://schemas.microsoft.com/office/drawing/2014/main" id="{6FBCAFCE-4254-45A6-B5F8-03D5BCEB69D9}"/>
              </a:ext>
            </a:extLst>
          </p:cNvPr>
          <p:cNvSpPr/>
          <p:nvPr/>
        </p:nvSpPr>
        <p:spPr>
          <a:xfrm>
            <a:off x="2120527" y="607582"/>
            <a:ext cx="480326" cy="269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0767D9-F5DC-416D-8192-3E21BC2A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994" y="3267442"/>
            <a:ext cx="506012" cy="323116"/>
          </a:xfrm>
          <a:prstGeom prst="rect">
            <a:avLst/>
          </a:prstGeom>
        </p:spPr>
      </p:pic>
      <p:sp>
        <p:nvSpPr>
          <p:cNvPr id="8" name="Стрілка: вправо 7">
            <a:extLst>
              <a:ext uri="{FF2B5EF4-FFF2-40B4-BE49-F238E27FC236}">
                <a16:creationId xmlns:a16="http://schemas.microsoft.com/office/drawing/2014/main" id="{251C2DCE-C1BB-45EF-8417-3F491F42917C}"/>
              </a:ext>
            </a:extLst>
          </p:cNvPr>
          <p:cNvSpPr/>
          <p:nvPr/>
        </p:nvSpPr>
        <p:spPr>
          <a:xfrm>
            <a:off x="8442551" y="607581"/>
            <a:ext cx="480326" cy="269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7282DE-01EE-48B1-B6FD-336D92BDC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394" y="3419842"/>
            <a:ext cx="506012" cy="323116"/>
          </a:xfrm>
          <a:prstGeom prst="rect">
            <a:avLst/>
          </a:prstGeom>
        </p:spPr>
      </p:pic>
      <p:sp>
        <p:nvSpPr>
          <p:cNvPr id="10" name="Стрілка: вправо 9">
            <a:extLst>
              <a:ext uri="{FF2B5EF4-FFF2-40B4-BE49-F238E27FC236}">
                <a16:creationId xmlns:a16="http://schemas.microsoft.com/office/drawing/2014/main" id="{CDED073C-5097-4F53-8904-EC018F736EF9}"/>
              </a:ext>
            </a:extLst>
          </p:cNvPr>
          <p:cNvSpPr/>
          <p:nvPr/>
        </p:nvSpPr>
        <p:spPr>
          <a:xfrm>
            <a:off x="4265431" y="607583"/>
            <a:ext cx="480326" cy="2692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47325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E9E24F-A9CC-4CBC-ADD1-FE262A183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52" y="577048"/>
            <a:ext cx="9007296" cy="557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60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425927B-5328-48DF-82E4-0B52D8BDDF60}"/>
              </a:ext>
            </a:extLst>
          </p:cNvPr>
          <p:cNvSpPr/>
          <p:nvPr/>
        </p:nvSpPr>
        <p:spPr>
          <a:xfrm>
            <a:off x="39231" y="209419"/>
            <a:ext cx="12113537" cy="538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5400" b="1" i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САНКЦІЇ ЗА ПОРУШЕННЯ АКАДЕМІЧНОЇ ДОБРОЧЕСНОСТІ:</a:t>
            </a:r>
            <a:endParaRPr lang="uk-UA" sz="5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повторне виконання роботи/завдання;</a:t>
            </a:r>
            <a:endParaRPr lang="uk-UA" sz="30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заходи виховного характеру;</a:t>
            </a:r>
            <a:endParaRPr lang="uk-UA" sz="30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 заходи академічної відповідальності;</a:t>
            </a:r>
            <a:endParaRPr lang="uk-UA" sz="30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передбачених законом випадках – відрахування</a:t>
            </a:r>
            <a:r>
              <a:rPr lang="uk-UA" sz="3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561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62EACBF-9B85-430A-BDAA-83F0FA28F5E8}"/>
              </a:ext>
            </a:extLst>
          </p:cNvPr>
          <p:cNvSpPr/>
          <p:nvPr/>
        </p:nvSpPr>
        <p:spPr>
          <a:xfrm>
            <a:off x="5482817" y="-113217"/>
            <a:ext cx="136748" cy="10986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uk-UA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BC89381-4E77-425C-9223-44C745DAC97E}"/>
              </a:ext>
            </a:extLst>
          </p:cNvPr>
          <p:cNvSpPr/>
          <p:nvPr/>
        </p:nvSpPr>
        <p:spPr>
          <a:xfrm>
            <a:off x="688932" y="48547"/>
            <a:ext cx="11129700" cy="6267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uk-UA" sz="5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ПРАВА СТУДЕНТІВ: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uk-UA" sz="4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знати правила академічної доброчесності;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отримувати інформацію про вимоги до навчальних робіт;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бути почутим у разі звинувачення;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ознайомлюватися з матеріалами розгляду;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надавати пояснення;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оскаржувати рішення у визначеному порядку.</a:t>
            </a:r>
            <a:endParaRPr lang="uk-UA" sz="2800" b="1" dirty="0">
              <a:solidFill>
                <a:schemeClr val="tx1">
                  <a:lumMod val="9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022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54B610-03B1-41C2-B619-863C94F53B67}"/>
              </a:ext>
            </a:extLst>
          </p:cNvPr>
          <p:cNvSpPr txBox="1"/>
          <p:nvPr/>
        </p:nvSpPr>
        <p:spPr>
          <a:xfrm>
            <a:off x="3053219" y="3247465"/>
            <a:ext cx="6106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4AA1CF-930D-49C4-BB27-CA74C384BC22}"/>
              </a:ext>
            </a:extLst>
          </p:cNvPr>
          <p:cNvSpPr txBox="1"/>
          <p:nvPr/>
        </p:nvSpPr>
        <p:spPr>
          <a:xfrm>
            <a:off x="3053219" y="3247465"/>
            <a:ext cx="6106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16" name="Двойные фигурные скобки 15">
            <a:extLst>
              <a:ext uri="{FF2B5EF4-FFF2-40B4-BE49-F238E27FC236}">
                <a16:creationId xmlns:a16="http://schemas.microsoft.com/office/drawing/2014/main" id="{0AD9F07B-678B-4488-9F84-E1943245DE7C}"/>
              </a:ext>
            </a:extLst>
          </p:cNvPr>
          <p:cNvSpPr/>
          <p:nvPr/>
        </p:nvSpPr>
        <p:spPr>
          <a:xfrm>
            <a:off x="2354893" y="2580362"/>
            <a:ext cx="5511452" cy="45719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996DC50D-9591-4DBD-99AB-00DDDE489F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025153"/>
              </p:ext>
            </p:extLst>
          </p:nvPr>
        </p:nvGraphicFramePr>
        <p:xfrm>
          <a:off x="739036" y="112734"/>
          <a:ext cx="10872592" cy="6513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0362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A64B772-10DD-4886-842F-A18042A7A59E}"/>
              </a:ext>
            </a:extLst>
          </p:cNvPr>
          <p:cNvSpPr/>
          <p:nvPr/>
        </p:nvSpPr>
        <p:spPr>
          <a:xfrm>
            <a:off x="0" y="2108687"/>
            <a:ext cx="11850107" cy="486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Керуйте часом (Тайм-менеджмент): Великі роботи розбивайте на маленькі частини. Починайте заздалегідь</a:t>
            </a: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Правило нотаток </a:t>
            </a: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одразу зберігайте посилання на сайти чи книги, з яких берете інформацію</a:t>
            </a:r>
            <a:endParaRPr lang="uk-UA" sz="3000" b="1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Комунікуйте</a:t>
            </a:r>
            <a:r>
              <a:rPr lang="uk-UA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uk-UA" sz="3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не встигаєте чи не розумієте тему – підійдіть до викладача. Чесно попросити про допомогу краще, ніж списати.</a:t>
            </a:r>
            <a:endParaRPr lang="uk-UA" sz="3000" b="1" dirty="0">
              <a:solidFill>
                <a:schemeClr val="tx1">
                  <a:lumMod val="9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C136E-F289-4C4B-8B14-8EE0407E058B}"/>
              </a:ext>
            </a:extLst>
          </p:cNvPr>
          <p:cNvSpPr txBox="1"/>
          <p:nvPr/>
        </p:nvSpPr>
        <p:spPr>
          <a:xfrm>
            <a:off x="341893" y="0"/>
            <a:ext cx="110317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 : </a:t>
            </a:r>
          </a:p>
          <a:p>
            <a:pPr algn="ctr"/>
            <a:r>
              <a:rPr lang="uk-UA" sz="54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вижити під час сесії без обману</a:t>
            </a:r>
          </a:p>
        </p:txBody>
      </p:sp>
    </p:spTree>
    <p:extLst>
      <p:ext uri="{BB962C8B-B14F-4D97-AF65-F5344CB8AC3E}">
        <p14:creationId xmlns:p14="http://schemas.microsoft.com/office/powerpoint/2010/main" val="4084427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BA255D-2D1F-4081-A7C3-A0EEE4D6AE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17" t="21187" r="28699" b="18722"/>
          <a:stretch/>
        </p:blipFill>
        <p:spPr>
          <a:xfrm>
            <a:off x="1077393" y="159451"/>
            <a:ext cx="10037214" cy="653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83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0BDF95-E6F6-4039-9AD8-E6D04C7B5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52" y="0"/>
            <a:ext cx="10112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4417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1485</TotalTime>
  <Words>622</Words>
  <Application>Microsoft Office PowerPoint</Application>
  <PresentationFormat>Широкоэкранный</PresentationFormat>
  <Paragraphs>112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Ші – допомога чи плагіат?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admin</dc:creator>
  <cp:lastModifiedBy>library@KMA.EDU</cp:lastModifiedBy>
  <cp:revision>51</cp:revision>
  <dcterms:created xsi:type="dcterms:W3CDTF">2026-09-07T13:13:23Z</dcterms:created>
  <dcterms:modified xsi:type="dcterms:W3CDTF">2026-09-16T12:19:27Z</dcterms:modified>
</cp:coreProperties>
</file>